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e-sfera.hr/dodatni-digitalni-sadrzaji/f766372f-da76-44e7-bf21-32e8fc5004d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29755" y="1194249"/>
            <a:ext cx="3996719" cy="394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7927511" y="145498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VJEŽBA</a:t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609" y="895594"/>
            <a:ext cx="792549" cy="97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8088827" y="2139304"/>
            <a:ext cx="25376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značenje imperativa.</a:t>
            </a:r>
            <a:endParaRPr sz="24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841354" y="1277429"/>
            <a:ext cx="60859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Prestani pričati!  </a:t>
            </a: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</p:txBody>
      </p:sp>
      <p:sp>
        <p:nvSpPr>
          <p:cNvPr id="227" name="Google Shape;227;p22"/>
          <p:cNvSpPr txBox="1"/>
          <p:nvPr/>
        </p:nvSpPr>
        <p:spPr>
          <a:xfrm>
            <a:off x="869748" y="2014426"/>
            <a:ext cx="5447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Pažljivo dodaj mlijeko! </a:t>
            </a:r>
            <a:r>
              <a:rPr lang="hr-HR" sz="20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dirty="0"/>
          </a:p>
        </p:txBody>
      </p:sp>
      <p:sp>
        <p:nvSpPr>
          <p:cNvPr id="228" name="Google Shape;228;p22"/>
          <p:cNvSpPr txBox="1"/>
          <p:nvPr/>
        </p:nvSpPr>
        <p:spPr>
          <a:xfrm>
            <a:off x="877737" y="2781233"/>
            <a:ext cx="5447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Budimo hrabri danas! </a:t>
            </a:r>
            <a:r>
              <a:rPr lang="hr-HR" sz="18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dirty="0"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35709" y="3585884"/>
            <a:ext cx="914479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1351" y="1936355"/>
            <a:ext cx="654882" cy="80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2212" y="2815860"/>
            <a:ext cx="813706" cy="9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7789322" y="3231941"/>
            <a:ext cx="31356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Prepoznaj rečenicu s imperativom i prezentom.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695194" y="3790217"/>
            <a:ext cx="61212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Važno je da dobro začinite tortilje i spretno poslužite.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660579" y="4940078"/>
            <a:ext cx="61558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Začinite i poslužite tortilje svojim prijateljima.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3455621" y="1172531"/>
            <a:ext cx="15494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zapovijed</a:t>
            </a:r>
            <a:endParaRPr sz="240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4301004" y="1949464"/>
            <a:ext cx="14080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savjet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4133463" y="2755362"/>
            <a:ext cx="12855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poticaj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2854701" y="4308013"/>
            <a:ext cx="12855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2738648" y="5204899"/>
            <a:ext cx="1767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imperativ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74941" y="1180788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1123" y="435034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3" name="Google Shape;253;p23"/>
          <p:cNvSpPr txBox="1"/>
          <p:nvPr/>
        </p:nvSpPr>
        <p:spPr>
          <a:xfrm>
            <a:off x="8526219" y="233427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5" name="Google Shape;255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926059" y="2882310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/>
        </p:nvSpPr>
        <p:spPr>
          <a:xfrm>
            <a:off x="1867989" y="1254034"/>
            <a:ext cx="16589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zadatak dopunjavanja i igru domina ponovi imperativ.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1881051" y="2697961"/>
            <a:ext cx="16459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imperativu i utvrdi najvažnije.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1867989" y="4184326"/>
            <a:ext cx="16589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imperativ uz igre znanja.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5271587" y="1145898"/>
            <a:ext cx="14750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5269467" y="2626660"/>
            <a:ext cx="16923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Samoprovjeri svoje znanje o imperativu s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86654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Imperativ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18936" y="756430"/>
            <a:ext cx="4309442" cy="425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2044" y="2188755"/>
            <a:ext cx="2108735" cy="21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377714" y="952810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943" b="1502"/>
          <a:stretch/>
        </p:blipFill>
        <p:spPr>
          <a:xfrm rot="-172900">
            <a:off x="1229063" y="470930"/>
            <a:ext cx="4177321" cy="5666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01631" y="2038558"/>
            <a:ext cx="330305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čestice? Kako se tvori prezent? Koje su glagolske osobe? Koje osobe sudjeluju u razgovoru, a koje ne sudjeluju?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11477" y="797613"/>
            <a:ext cx="4098941" cy="40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5050" y="424633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485979" y="1214931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150" y="1030682"/>
            <a:ext cx="6814349" cy="473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241406" y="1933831"/>
            <a:ext cx="3108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strip. Izriču li istaknute riječi vrijeme radnje ili način na koji se obavlja radnja?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8281185" y="3623747"/>
            <a:ext cx="2664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Izriču način radnje.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21355" y="986281"/>
            <a:ext cx="4807275" cy="474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7652" y="448207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7800597" y="119579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047963" y="2031630"/>
            <a:ext cx="31838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IMPERATIV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 zapovjedni glagolski način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1093813" y="844790"/>
            <a:ext cx="5852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Što se izriče istaknutim riječima?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254767" y="1891391"/>
            <a:ext cx="457061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Pridržite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vreću!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Pomozite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mi, molim vas!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Pazite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silazite.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Budimo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potpora.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3876881" y="2126059"/>
            <a:ext cx="14792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zapovijed</a:t>
            </a:r>
            <a:endParaRPr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863633" y="2846355"/>
            <a:ext cx="14792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molba</a:t>
            </a:r>
            <a:endParaRPr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3934429" y="3537593"/>
            <a:ext cx="14792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savjet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3900942" y="4329890"/>
            <a:ext cx="14792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poticaj</a:t>
            </a:r>
            <a:endParaRPr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7183505" y="3077187"/>
            <a:ext cx="34055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Osim zapovijedi, imperativom se može izricati molba, zabrana, poticaj, savjet i opomena.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9" y="2973449"/>
            <a:ext cx="7392877" cy="179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272486" y="763179"/>
            <a:ext cx="4587239" cy="453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5050" y="433141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676483" y="86346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188232" y="1805716"/>
            <a:ext cx="323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TVORBA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IMPERATIVA  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1567543" y="1118708"/>
            <a:ext cx="42323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726915" y="673290"/>
            <a:ext cx="59198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 u 2. osobi jednine i nastavke za 1. i 2. osobu množine. 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1302064" y="1571050"/>
            <a:ext cx="51903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Pomaži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drugima,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sve od sebe.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pažljivo dijelove.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987042" y="2245023"/>
            <a:ext cx="36337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Imperativ se tvori od glagolske osnove i nastavaka.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Nastavci se dodaju 2. osobi jednine te 1. i 2. osobi množine.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238563" y="5046211"/>
            <a:ext cx="18550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boj-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Ø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2276130" y="5070975"/>
            <a:ext cx="12909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3897218" y="5070975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pokuša-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5976345" y="5054388"/>
            <a:ext cx="153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spo-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389046" y="704855"/>
            <a:ext cx="5567968" cy="529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515" y="499393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657757" y="872864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7628900" y="1636177"/>
            <a:ext cx="3327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SPREZANJE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IMPERATIVA  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858982" y="721432"/>
            <a:ext cx="72211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Kako se sprežu glagoli u imperativu? Koje oblike nema? Kako se izriče 3. osoba?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427847" y="1495853"/>
            <a:ext cx="237747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</a:t>
            </a:r>
            <a:r>
              <a:rPr lang="hr-HR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boji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boj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boj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hr-HR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neka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boje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2625732" y="1886608"/>
            <a:ext cx="4074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nema oblika za prvu osobu jednine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625731" y="2811979"/>
            <a:ext cx="4074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čestica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+ 3. osoba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2590057" y="4593821"/>
            <a:ext cx="40795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čestica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+ 3. osoba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7135969" y="2087381"/>
            <a:ext cx="4009121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Imperativ nema oblika za prvu osobu jednine.</a:t>
            </a:r>
            <a:endParaRPr sz="23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Nastavci se dodaju 2. osobi jednine te 1. i 2.osobi množine.</a:t>
            </a:r>
            <a:endParaRPr sz="23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Treća osoba  izriče se tako da prezentu dodamo česticu neka.</a:t>
            </a: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86612" y="1218122"/>
            <a:ext cx="4373821" cy="43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8849" y="435136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7730795" y="1895252"/>
            <a:ext cx="229118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7111867" y="2568920"/>
            <a:ext cx="33385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RAZLIKOVANJE PREZENTA I IMPERATIVA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309522" y="733389"/>
            <a:ext cx="46791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ćeš razlikovati prezent od imperativa? 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247587" y="1867470"/>
            <a:ext cx="5811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sastanku je odlučeno da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podržite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molbu.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Podržite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našu molbu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1634" y="2836966"/>
            <a:ext cx="164606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5170707" y="3389949"/>
            <a:ext cx="15255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0360" y="4206326"/>
            <a:ext cx="164606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2789082" y="4603520"/>
            <a:ext cx="15255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imperativ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7330688" y="3498440"/>
            <a:ext cx="32843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Rečenice s glagolom u imperativu često su usklične.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5867232" y="804235"/>
            <a:ext cx="5103056" cy="504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808" y="465350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6531373" y="1803370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7105475" y="2610733"/>
            <a:ext cx="34793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GLASOVNA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PROMJENA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815202" y="1030704"/>
            <a:ext cx="52804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se glasovi stapaju s glasom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815202" y="1924538"/>
            <a:ext cx="221538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glo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        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kre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           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6716654" y="3202195"/>
            <a:ext cx="37846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tvorbi imperativa suglasnici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d, t, l, 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stapaju se sa suglasnikom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nove glasove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đ, ć, </a:t>
            </a:r>
            <a:r>
              <a:rPr lang="hr-HR" sz="2400" b="1" dirty="0" err="1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637898" y="3940231"/>
            <a:ext cx="2383126" cy="217003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3444192" y="1938113"/>
            <a:ext cx="1267888" cy="67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+ j =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sz="2400" dirty="0"/>
          </a:p>
        </p:txBody>
      </p:sp>
      <p:sp>
        <p:nvSpPr>
          <p:cNvPr id="213" name="Google Shape;213;p21"/>
          <p:cNvSpPr/>
          <p:nvPr/>
        </p:nvSpPr>
        <p:spPr>
          <a:xfrm>
            <a:off x="3388730" y="2856188"/>
            <a:ext cx="1264587" cy="67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 j =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486</Words>
  <Application>Microsoft Office PowerPoint</Application>
  <PresentationFormat>Široki zaslon</PresentationFormat>
  <Paragraphs>88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2020-09-13T21:45:05Z</dcterms:modified>
</cp:coreProperties>
</file>